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werkduesseldorf.de/index.html" TargetMode="External"/><Relationship Id="rId3" Type="http://schemas.openxmlformats.org/officeDocument/2006/relationships/hyperlink" Target="https://oracle.dachwerkduesseldorf.de/hausbau-1/dachausbau-planen-welche-massnahmen-wann-sinnvoll-sind-1a6e052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erklärt: Schichten, Funktionen und typische Schwachstellen</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Dachausbau planen: Welche Massnahmen wann sinnvoll sind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